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066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рямоугольник 152"/>
          <p:cNvSpPr/>
          <p:nvPr/>
        </p:nvSpPr>
        <p:spPr>
          <a:xfrm>
            <a:off x="5067797" y="516218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61" y="523875"/>
            <a:ext cx="116828" cy="13707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60636" y="476672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54" y="680173"/>
            <a:ext cx="1971483" cy="12124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3555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1099</cp:revision>
  <dcterms:created xsi:type="dcterms:W3CDTF">2020-10-19T16:39:39Z</dcterms:created>
  <dcterms:modified xsi:type="dcterms:W3CDTF">2023-07-12T11:29:08Z</dcterms:modified>
</cp:coreProperties>
</file>